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18288000" cy="10287000"/>
  <p:notesSz cx="6858000" cy="9144000"/>
  <p:embeddedFontLst>
    <p:embeddedFont>
      <p:font typeface="Vazirmatn Medium" pitchFamily="2" charset="-78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3/13/2026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آهوی تشنه</a:t>
            </a:r>
            <a:endParaRPr lang="en-US" sz="96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5EAAE-FF6C-C6A8-8017-560FD3FA3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428921-3768-C8C6-9B26-074FAC0105FB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به خودا کی صخره ی گمه، ببردی تو جٚه یاد؟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چره من جٚه دوشمنأنٚ ظلم، بشم میأنٚ باد؟</a:t>
            </a:r>
          </a:p>
        </p:txBody>
      </p:sp>
    </p:spTree>
    <p:extLst>
      <p:ext uri="{BB962C8B-B14F-4D97-AF65-F5344CB8AC3E}">
        <p14:creationId xmlns:p14="http://schemas.microsoft.com/office/powerpoint/2010/main" val="777220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89D22-04FE-0FEA-B453-A769584A9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66B136-FB76-0B9C-849C-E861D214F87D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بشکسته‌یٚ استخوأن،جه دوشمنَ بیدین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همیشک مرَ گیدی تی خودا کو از سر کین </a:t>
            </a:r>
          </a:p>
        </p:txBody>
      </p:sp>
    </p:spTree>
    <p:extLst>
      <p:ext uri="{BB962C8B-B14F-4D97-AF65-F5344CB8AC3E}">
        <p14:creationId xmlns:p14="http://schemas.microsoft.com/office/powerpoint/2010/main" val="2666996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F7093-CD11-FEB4-F57E-D932A9E0D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90EE8A-CBD4-F8B4-1B4A-24C2001545A6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بوگو می دیل و جان پس چره دیل دمرده‌یی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چره اَنقدر پریشان و بی اومید و خسته ای</a:t>
            </a:r>
          </a:p>
        </p:txBody>
      </p:sp>
    </p:spTree>
    <p:extLst>
      <p:ext uri="{BB962C8B-B14F-4D97-AF65-F5344CB8AC3E}">
        <p14:creationId xmlns:p14="http://schemas.microsoft.com/office/powerpoint/2010/main" val="1953237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42217-855B-6573-E611-9275959B9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979492-AB98-08ED-9A47-D66CF826AE6D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ستایش کونم اَ خودایی کی زنده ایسه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آزادَ کوده،باعیثٚ می خنده ایسه</a:t>
            </a:r>
          </a:p>
        </p:txBody>
      </p:sp>
    </p:spTree>
    <p:extLst>
      <p:ext uri="{BB962C8B-B14F-4D97-AF65-F5344CB8AC3E}">
        <p14:creationId xmlns:p14="http://schemas.microsoft.com/office/powerpoint/2010/main" val="232584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3991261"/>
            <a:ext cx="14630400" cy="2304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هَطو کی آهو سراپا دأره ایشتیاقٚ به روخانٚ آب 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جان بیدین می جانم تی وأسی مشتاقٚ در رویا و خواب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 خودایٚ زنده وأسی، دوواره تشنه بوبوستم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کِی تأنم من می خودا ورجا بشم ، خسته بوبوستم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59F5D-0C80-9825-EF75-97328BCB8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649108-2E6D-1C92-00A1-CDF3A7E187E9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روز و شب ارسو بوبوسته می غذا،خورد و خوراک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همه روزأن مرَ گید تی خودا کویه ایسَه، زاک </a:t>
            </a:r>
          </a:p>
        </p:txBody>
      </p:sp>
    </p:spTree>
    <p:extLst>
      <p:ext uri="{BB962C8B-B14F-4D97-AF65-F5344CB8AC3E}">
        <p14:creationId xmlns:p14="http://schemas.microsoft.com/office/powerpoint/2010/main" val="426384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89B94-9B69-0C71-6281-7A75C6D18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8FA7A3-387F-507A-E07A-03291AD41F60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یادٚ گوذشته شٚما خودا خانه میأن شادی کودیم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جشنی بر پا کودیم و همدیگرَ یاری کودیم</a:t>
            </a:r>
          </a:p>
        </p:txBody>
      </p:sp>
    </p:spTree>
    <p:extLst>
      <p:ext uri="{BB962C8B-B14F-4D97-AF65-F5344CB8AC3E}">
        <p14:creationId xmlns:p14="http://schemas.microsoft.com/office/powerpoint/2010/main" val="911931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FF533-C3AD-D893-5874-8D8D1E450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E1B5B1-86FE-95EB-4B50-9F422B670386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بوگو: می دیل و جان پس چره دیل دمرده‌یی؟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چره اَنقدر پریشان و بی اميد و خسته ای؟</a:t>
            </a:r>
          </a:p>
        </p:txBody>
      </p:sp>
    </p:spTree>
    <p:extLst>
      <p:ext uri="{BB962C8B-B14F-4D97-AF65-F5344CB8AC3E}">
        <p14:creationId xmlns:p14="http://schemas.microsoft.com/office/powerpoint/2010/main" val="4006986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87F5C-C2A0-1AA3-F448-452809C5F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2B0A11-1AC5-0EB5-D198-F60D8AE07EAF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 ستایش کونم اَ خودایی کی زنده ایسه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آزادَ کوده،  باعیثٚ می خنده ایسه </a:t>
            </a:r>
          </a:p>
        </p:txBody>
      </p:sp>
    </p:spTree>
    <p:extLst>
      <p:ext uri="{BB962C8B-B14F-4D97-AF65-F5344CB8AC3E}">
        <p14:creationId xmlns:p14="http://schemas.microsoft.com/office/powerpoint/2010/main" val="777860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1001F-E530-30BF-1A00-6C0EA4A77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D05ED6-1046-905A-B0BB-1BE932BDCDE4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دورونَ تو بیدین خودا کی دیل دمرده‌یم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هَنٚ وأسی ترَ من یادی کونم و زنده یم</a:t>
            </a:r>
          </a:p>
        </p:txBody>
      </p:sp>
    </p:spTree>
    <p:extLst>
      <p:ext uri="{BB962C8B-B14F-4D97-AF65-F5344CB8AC3E}">
        <p14:creationId xmlns:p14="http://schemas.microsoft.com/office/powerpoint/2010/main" val="296582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9F3AD-63CC-6AB8-B9D4-BEAD2007D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F72AAE-77D8-C973-7B9F-C43ACE01BFEA}"/>
              </a:ext>
            </a:extLst>
          </p:cNvPr>
          <p:cNvSpPr txBox="1"/>
          <p:nvPr/>
        </p:nvSpPr>
        <p:spPr>
          <a:xfrm>
            <a:off x="1828800" y="3770047"/>
            <a:ext cx="14630400" cy="252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سر و جان ردَ بوسته موجٚ دریا،سیلٚ آب </a:t>
            </a:r>
          </a:p>
          <a:p>
            <a:pPr algn="ctr" rtl="1">
              <a:lnSpc>
                <a:spcPct val="150000"/>
              </a:lnSpc>
            </a:pPr>
            <a:r>
              <a:rPr lang="fa-IR" sz="55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روز و شب اونی محبت و سروده مثه خواب </a:t>
            </a:r>
          </a:p>
        </p:txBody>
      </p:sp>
    </p:spTree>
    <p:extLst>
      <p:ext uri="{BB962C8B-B14F-4D97-AF65-F5344CB8AC3E}">
        <p14:creationId xmlns:p14="http://schemas.microsoft.com/office/powerpoint/2010/main" val="52051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227</Words>
  <Application>Microsoft Office PowerPoint</Application>
  <PresentationFormat>Custom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Aptos</vt:lpstr>
      <vt:lpstr>Vazirmatn 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22</cp:revision>
  <dcterms:created xsi:type="dcterms:W3CDTF">2006-08-16T00:00:00Z</dcterms:created>
  <dcterms:modified xsi:type="dcterms:W3CDTF">2026-03-13T18:12:59Z</dcterms:modified>
  <dc:identifier>DAG7J6dvsZA</dc:identifier>
</cp:coreProperties>
</file>