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8288000" cy="10287000"/>
  <p:notesSz cx="6858000" cy="9144000"/>
  <p:embeddedFontLst>
    <p:embeddedFont>
      <p:font typeface="Vazirmatn Medium" pitchFamily="2" charset="-78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3505199" y="3848100"/>
            <a:ext cx="11277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glk-Arab-001" sz="15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 قرار</a:t>
            </a:r>
            <a:r>
              <a:rPr lang="fa-IR" sz="15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endParaRPr lang="en-US" sz="15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171700"/>
            <a:ext cx="14630400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4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 ترَ من دوس دأرم</a:t>
            </a:r>
            <a:endParaRPr lang="glk-Arab-001" sz="54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itchFamily="2" charset="-78"/>
              <a:cs typeface="Vazirmatn Medium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عیسی ترَ من دوخأنم 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 چقد من خوشحالم</a:t>
            </a:r>
            <a:endParaRPr lang="glk-Arab-001" sz="54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itchFamily="2" charset="-78"/>
              <a:cs typeface="Vazirmatn Medium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آخه تی اَمرأ برأرم 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آخه تی اَمرأ برأرم </a:t>
            </a:r>
          </a:p>
          <a:p>
            <a:pPr>
              <a:lnSpc>
                <a:spcPct val="150000"/>
              </a:lnSpc>
            </a:pPr>
            <a:endParaRPr lang="en-US" sz="54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0D3C55-EDB3-E204-8D03-0D4BB83AC9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7861187-6D73-BFBC-C217-3B47E215A6CB}"/>
              </a:ext>
            </a:extLst>
          </p:cNvPr>
          <p:cNvSpPr txBox="1"/>
          <p:nvPr/>
        </p:nvSpPr>
        <p:spPr>
          <a:xfrm>
            <a:off x="1828800" y="2875571"/>
            <a:ext cx="14630400" cy="4535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نور مرَ دیوأنَ کود </a:t>
            </a:r>
          </a:p>
          <a:p>
            <a:pPr algn="ctr" rtl="1">
              <a:lnSpc>
                <a:spcPct val="150000"/>
              </a:lnSpc>
            </a:pPr>
            <a:r>
              <a:rPr lang="fa-IR" sz="6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دیلَ بی قرارَ کود </a:t>
            </a:r>
          </a:p>
          <a:p>
            <a:pPr algn="ctr" rtl="1">
              <a:lnSpc>
                <a:spcPct val="150000"/>
              </a:lnSpc>
            </a:pPr>
            <a:r>
              <a:rPr lang="fa-IR" sz="6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دیلَ بی قرارَ کود </a:t>
            </a:r>
            <a:endParaRPr lang="en-US" sz="66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29704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0CCDD2-3FEA-EA97-3F0C-7865B132F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7B5CE7C-808E-38B3-D055-26E7924C32AA}"/>
              </a:ext>
            </a:extLst>
          </p:cNvPr>
          <p:cNvSpPr txBox="1"/>
          <p:nvPr/>
        </p:nvSpPr>
        <p:spPr>
          <a:xfrm>
            <a:off x="1828800" y="2171700"/>
            <a:ext cx="14630400" cy="6334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ترَ صلیب دٚوٚستیدی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دیلَ هم بشکستیدی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دیلَ قوربان من بشم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کی او دیلَ بشکستیدی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کی او دیلَ بشکستیدی</a:t>
            </a:r>
            <a:endParaRPr lang="en-US" sz="55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08379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7C4CD-480E-879F-93D1-ADAA481E7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4574AB9-1AB1-7F69-FF6E-4F6C7A69B006}"/>
              </a:ext>
            </a:extLst>
          </p:cNvPr>
          <p:cNvSpPr txBox="1"/>
          <p:nvPr/>
        </p:nvSpPr>
        <p:spPr>
          <a:xfrm>
            <a:off x="1828800" y="2171700"/>
            <a:ext cx="14630400" cy="6334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خونٚ پاک موقدّسه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خاکٚ پا موقدّسه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 مسیح نورٚ خودا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تویی دوای هر بلا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تویی دوای هر بلا </a:t>
            </a:r>
            <a:endParaRPr lang="en-US" sz="55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76715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AFE44-82D9-CA5A-EDD3-8F6DBFA5C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09CD7EF-6166-85C9-7417-81BA8C368A7D}"/>
              </a:ext>
            </a:extLst>
          </p:cNvPr>
          <p:cNvSpPr txBox="1"/>
          <p:nvPr/>
        </p:nvSpPr>
        <p:spPr>
          <a:xfrm>
            <a:off x="1828800" y="2171700"/>
            <a:ext cx="14630400" cy="6334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چشمه‌یٚ آبٚ زلال 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دیلٚ اومیدٚ نجات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فأده‌یی تی عشق و وفا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ایماندارٚ قلبٚ جلا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ایماندارٚ قلبٚ جلا </a:t>
            </a:r>
            <a:endParaRPr lang="en-US" sz="55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29986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37B1B-CCB0-5F17-F2BB-EFC9E8CD0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F1A5F26-DA02-ED83-173E-6BB3B0546DCB}"/>
              </a:ext>
            </a:extLst>
          </p:cNvPr>
          <p:cNvSpPr txBox="1"/>
          <p:nvPr/>
        </p:nvSpPr>
        <p:spPr>
          <a:xfrm>
            <a:off x="1828800" y="2171700"/>
            <a:ext cx="14630400" cy="6334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ایماندارأن همش گیدی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 مسیح نورٚ خودا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منم کونم می جان فدا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در رأ و رسمٚ اَدونای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در رأ و رسمٚ اَدونای</a:t>
            </a:r>
            <a:endParaRPr lang="en-US" sz="55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9765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29D479-B81A-2B3C-9C01-84831AEC7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DE2AD9B-AA50-A7C6-06C4-B30C631B2DBD}"/>
              </a:ext>
            </a:extLst>
          </p:cNvPr>
          <p:cNvSpPr txBox="1"/>
          <p:nvPr/>
        </p:nvSpPr>
        <p:spPr>
          <a:xfrm>
            <a:off x="1828800" y="2611076"/>
            <a:ext cx="14630400" cy="5064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هللویاه هللویاه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هللویاه هللویاه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هللویاه هللویاه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هللویاه </a:t>
            </a:r>
            <a:endParaRPr lang="en-US" sz="55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08487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129</Words>
  <Application>Microsoft Office PowerPoint</Application>
  <PresentationFormat>Custom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Vazirmatn Medium</vt:lpstr>
      <vt:lpstr>Calibri</vt:lpstr>
      <vt:lpstr>Aptos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5</cp:revision>
  <dcterms:created xsi:type="dcterms:W3CDTF">2006-08-16T00:00:00Z</dcterms:created>
  <dcterms:modified xsi:type="dcterms:W3CDTF">2025-12-11T00:50:45Z</dcterms:modified>
  <dc:identifier>DAG7J6dvsZA</dc:identifier>
</cp:coreProperties>
</file>