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1" r:id="rId6"/>
    <p:sldId id="259" r:id="rId7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C355D0-E6B1-9005-1A82-93ACDEB722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C2A92-D704-C71A-EC9D-081848670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AF22-5350-45E0-9928-3C6E507D014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2A04A-0888-47C2-876A-941C5088D5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C6F5F-D08E-FC77-35BC-7AD5FA4507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B192A-3AB8-4CAF-861F-41C27DEB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1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BF828C-A275-3C7D-5ABC-E4D087245C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تولد عیسی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9812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چی جشنی دأریم ایمروز، تولدٚ عیسایه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ویریزید بأیید جغلأن، تولدٚ عیسایه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دستکلا زنیم جٚه شادی، تولدٚ عیسایه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تولدٚ اَمی مونجی‌یه، تولدٚ عیسایه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946E2-D149-6D5F-D01B-2907A96F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047938-D4F7-864E-89F9-B2D9596D3AAF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یک دو سه، عزیزٚ پئر جان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چار پنج شیش، عزیزٚ مأر جان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هفت و هشت و نه،عیسایٚ عشقأن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شادی بوکونید زأکان،قشنگٚ گولأن</a:t>
            </a:r>
          </a:p>
        </p:txBody>
      </p:sp>
    </p:spTree>
    <p:extLst>
      <p:ext uri="{BB962C8B-B14F-4D97-AF65-F5344CB8AC3E}">
        <p14:creationId xmlns:p14="http://schemas.microsoft.com/office/powerpoint/2010/main" val="351878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F1EBE-4DFE-D195-F894-DAD09529F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7342B2-FA9C-132F-3C16-D04579773CFD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اَمأن دِه غمی نأریم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کاجٚ درختَ کأریم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تزئینیم دیچینیم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نقل وٚ شیرینی چأکونیم</a:t>
            </a:r>
          </a:p>
        </p:txBody>
      </p:sp>
    </p:spTree>
    <p:extLst>
      <p:ext uri="{BB962C8B-B14F-4D97-AF65-F5344CB8AC3E}">
        <p14:creationId xmlns:p14="http://schemas.microsoft.com/office/powerpoint/2010/main" val="364909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0BAEA-6243-7F82-608A-CF1D60D69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5069D2-2BAE-CE86-3B40-EC073D56202D}"/>
              </a:ext>
            </a:extLst>
          </p:cNvPr>
          <p:cNvSpPr txBox="1"/>
          <p:nvPr/>
        </p:nvSpPr>
        <p:spPr>
          <a:xfrm>
            <a:off x="19812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چی جشنی دأریم ایمروز، تولدٚ عیسایه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ویریزید بأیید جغلأن، تولدٚ عیسایه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دستکلا زنیم جٚه شادی، تولدٚ عیسایه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تولدٚ اَمی مونجی‌یه، تولدٚ عیسایه</a:t>
            </a:r>
          </a:p>
        </p:txBody>
      </p:sp>
    </p:spTree>
    <p:extLst>
      <p:ext uri="{BB962C8B-B14F-4D97-AF65-F5344CB8AC3E}">
        <p14:creationId xmlns:p14="http://schemas.microsoft.com/office/powerpoint/2010/main" val="2112770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57D78-E859-7D51-AE7F-58658C12B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5ABE91-915D-C230-A677-DE827C4B40B6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یک دو سه، عزیزٚ پئر جان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چار پنج شیش، عزیزٚ مأر جان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هفت و هشت و نه،عیسایٚ عشقأن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شادی بوکونید زأکان،قشنگٚ گولأن</a:t>
            </a:r>
          </a:p>
        </p:txBody>
      </p:sp>
    </p:spTree>
    <p:extLst>
      <p:ext uri="{BB962C8B-B14F-4D97-AF65-F5344CB8AC3E}">
        <p14:creationId xmlns:p14="http://schemas.microsoft.com/office/powerpoint/2010/main" val="2550202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123</Words>
  <Application>Microsoft Office PowerPoint</Application>
  <PresentationFormat>Custom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22</cp:revision>
  <dcterms:created xsi:type="dcterms:W3CDTF">2006-08-16T00:00:00Z</dcterms:created>
  <dcterms:modified xsi:type="dcterms:W3CDTF">2026-03-14T12:23:20Z</dcterms:modified>
  <dc:identifier>DAG7J6dvsZA</dc:identifier>
</cp:coreProperties>
</file>