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0" r:id="rId7"/>
  </p:sldIdLst>
  <p:sldSz cx="18288000" cy="10287000"/>
  <p:notesSz cx="6858000" cy="9144000"/>
  <p:embeddedFontLst>
    <p:embeddedFont>
      <p:font typeface="Vazirmatn Medium" panose="020B0604020202020204" charset="-78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1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4" d="100"/>
          <a:sy n="54" d="100"/>
        </p:scale>
        <p:origin x="75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3505199" y="4020115"/>
            <a:ext cx="1127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دور بگردم </a:t>
            </a:r>
            <a:endParaRPr lang="en-US" sz="14000" b="1" dirty="0">
              <a:solidFill>
                <a:srgbClr val="5481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anose="020B0604020202020204" charset="-78"/>
              <a:cs typeface="Vazirmatn Medium" panose="020B0604020202020204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7813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تو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مرَ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نجات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بدَه‌یی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از می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گونایأن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مسیح جانم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تو تی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خونَ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فوکودی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در راهٚ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اینسأن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مسیح جانم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تو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مرَ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نجات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بدَه‌یی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از می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گونایأن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مسیح جانم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تو تی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خونَ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فوکودی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در راهٚ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اینسأن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مسیح جانم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0953-6677-590F-5807-B8A232B7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17AD8-E122-1D72-28DA-E3467C0894B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دور بگردم مسیح جانم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دور بگردم جان تی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قوربانم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دور بگردم مسیح جانم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دور بگردم جان تی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قوربانم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0610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D8AC-9FC8-1300-63C0-087F81B2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D6EEA6-F8CC-6121-9A92-08C52BA71FB4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من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تِره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ناز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کونم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من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تِره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ناز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کونم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تو می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نازَ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هینی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مسیح جانم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من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تِره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آواز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خوأنم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من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تِره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آواز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خوأنم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تی جانٚ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قوربان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مسیح جانم </a:t>
            </a:r>
          </a:p>
        </p:txBody>
      </p:sp>
    </p:spTree>
    <p:extLst>
      <p:ext uri="{BB962C8B-B14F-4D97-AF65-F5344CB8AC3E}">
        <p14:creationId xmlns:p14="http://schemas.microsoft.com/office/powerpoint/2010/main" val="374166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DF4D9-252E-14FD-1800-A79129C04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34CE48-C65C-1936-52A0-78FA184362D7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دور بگردم مسیح جانم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دور بگردم جان تی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قوربانم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دور بگردم مسیح جانم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تی دور بگردم جان تی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قوربانم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6127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01930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عیسی مسیح خداوند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قلبهانونه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عیسی مسیح شاه و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سرورمونه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اون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مهربونه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شیرین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زبونه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اون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مهربونه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شیرین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زبونه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خدای ما 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مهربون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 </a:t>
            </a:r>
            <a:r>
              <a:rPr lang="fa-IR" sz="6000" b="1" dirty="0" err="1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عاشقمونه</a:t>
            </a:r>
            <a:r>
              <a:rPr lang="fa-IR" sz="6000" b="1" dirty="0">
                <a:solidFill>
                  <a:srgbClr val="5481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anose="020B0604020202020204" charset="-78"/>
                <a:cs typeface="Vazirmatn Medium" panose="020B0604020202020204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131</Words>
  <Application>Microsoft Office PowerPoint</Application>
  <PresentationFormat>Custom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</dc:creator>
  <cp:lastModifiedBy>Joseph Beatham</cp:lastModifiedBy>
  <cp:revision>11</cp:revision>
  <dcterms:created xsi:type="dcterms:W3CDTF">2006-08-16T00:00:00Z</dcterms:created>
  <dcterms:modified xsi:type="dcterms:W3CDTF">2026-02-06T11:39:52Z</dcterms:modified>
  <dc:identifier>DAG7J6dvsZA</dc:identifier>
</cp:coreProperties>
</file>