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3T10:11:43.5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158 1 14093,'-20'0'769,"-11"0"-737,11 0 609,0 0-481,-1 0-160,6 9-128,5-5-417,5 1-704,0-5-1377,-6 0-3108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9949543" cy="2387600"/>
          </a:xfrm>
        </p:spPr>
        <p:txBody>
          <a:bodyPr>
            <a:norm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مأنستن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FF8A3D9-DD87-887E-E839-F78D548BC00E}"/>
                  </a:ext>
                </a:extLst>
              </p14:cNvPr>
              <p14:cNvContentPartPr/>
              <p14:nvPr/>
            </p14:nvContentPartPr>
            <p14:xfrm>
              <a:off x="2233411" y="1761051"/>
              <a:ext cx="57240" cy="68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FF8A3D9-DD87-887E-E839-F78D548BC00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24411" y="1752411"/>
                <a:ext cx="74880" cy="24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300217"/>
            <a:ext cx="12191999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مأنستن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خوداوند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پیدا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نیبه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دونیا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کی 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قدوسیت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عظیمه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دونیا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327861"/>
            <a:ext cx="12023677" cy="4635618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آزادی 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هر کی 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هر کی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آزادَ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بولند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9974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پیله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کارأن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تی‌شینه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زیمین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شادی کونه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محبت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همیشک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هیدایت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کونه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0EB07-09CB-0E0E-B7C2-FB1E8D147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46B8-4701-9B93-D0DE-AD7BD9B61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9974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او پیله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قودرت</a:t>
            </a:r>
            <a:endParaRPr lang="glk-Arab-001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کوهٚ جور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جأیگأ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چأکودی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فأرسیم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عشقَ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برپا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بوکودی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CE3D5D-4314-DC77-26E5-3900A2D06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554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114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 Niloofar</vt:lpstr>
      <vt:lpstr>Calibri</vt:lpstr>
      <vt:lpstr>Calibri Light</vt:lpstr>
      <vt:lpstr>Office Theme</vt:lpstr>
      <vt:lpstr>تی مأنستن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10</cp:revision>
  <dcterms:created xsi:type="dcterms:W3CDTF">2025-11-03T09:53:19Z</dcterms:created>
  <dcterms:modified xsi:type="dcterms:W3CDTF">2025-11-13T10:15:39Z</dcterms:modified>
</cp:coreProperties>
</file>