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2" r:id="rId6"/>
  </p:sldIdLst>
  <p:sldSz cx="18288000" cy="10287000"/>
  <p:notesSz cx="6858000" cy="9144000"/>
  <p:embeddedFontLst>
    <p:embeddedFont>
      <p:font typeface="Vazirmatn Medium" panose="020B0604020202020204" charset="-78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81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43" y="58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3505199" y="4020115"/>
            <a:ext cx="11277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سرودٚ بخشش </a:t>
            </a:r>
            <a:endParaRPr lang="en-US" sz="14000" b="1" dirty="0">
              <a:solidFill>
                <a:srgbClr val="5481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anose="020B0604020202020204" charset="-78"/>
              <a:cs typeface="Vazirmatn Medium" panose="020B0604020202020204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7813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شاید تی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دیلَ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بشکنه تی همسفر </a:t>
            </a:r>
          </a:p>
          <a:p>
            <a:pPr algn="ctr">
              <a:lnSpc>
                <a:spcPct val="150000"/>
              </a:lnSpc>
            </a:pP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ترَ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به ناحق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بنَه‌ییدی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پوشتٚ سر </a:t>
            </a:r>
          </a:p>
          <a:p>
            <a:pPr algn="ctr">
              <a:lnSpc>
                <a:spcPct val="150000"/>
              </a:lnSpc>
            </a:pP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خودا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هَیه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ایسَه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تی قلبٚ پوشتٚ در </a:t>
            </a:r>
          </a:p>
          <a:p>
            <a:pPr algn="ctr">
              <a:lnSpc>
                <a:spcPct val="150000"/>
              </a:lnSpc>
            </a:pP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نخوأم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 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بمأنی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در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اَ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غم بی خبر 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B0953-6677-590F-5807-B8A232B7D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A017AD8-E122-1D72-28DA-E3467C0894BD}"/>
              </a:ext>
            </a:extLst>
          </p:cNvPr>
          <p:cNvSpPr txBox="1"/>
          <p:nvPr/>
        </p:nvSpPr>
        <p:spPr>
          <a:xfrm>
            <a:off x="1828800" y="3619500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خودا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هَیه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ایسَه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تی قلبٚ پوشتٚ</a:t>
            </a:r>
            <a:r>
              <a:rPr lang="glk-Arab-001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در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نخوأم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 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بمأنی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در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اَ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غم بی خبر </a:t>
            </a:r>
          </a:p>
        </p:txBody>
      </p:sp>
    </p:spTree>
    <p:extLst>
      <p:ext uri="{BB962C8B-B14F-4D97-AF65-F5344CB8AC3E}">
        <p14:creationId xmlns:p14="http://schemas.microsoft.com/office/powerpoint/2010/main" val="2550610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5D8AC-9FC8-1300-63C0-087F81B2B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5D6EEA6-F8CC-6121-9A92-08C52BA71FB4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تو لایقٚ آرامشی رها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بوکون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هر چی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غمَ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تی قلبٚ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زخمی‌یَ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 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فأدن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شفا دهه یکجا همه </a:t>
            </a:r>
          </a:p>
          <a:p>
            <a:pPr algn="ctr">
              <a:lnSpc>
                <a:spcPct val="150000"/>
              </a:lnSpc>
            </a:pP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ایمروز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بخوأه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مرهم بنه هر جایی کی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بشکفته‌یی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تی جانٚ ره از آسمان قوّت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فأدِه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کی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خسته‌یی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1666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DF4D9-252E-14FD-1800-A79129C04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334CE48-C65C-1936-52A0-78FA184362D7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تو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بوزرگی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بوکودی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تی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دیلَ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صافَ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کودی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ترَ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تبریک گم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جٚه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آ تصمیمٚ زیبا </a:t>
            </a:r>
          </a:p>
          <a:p>
            <a:pPr algn="ctr">
              <a:lnSpc>
                <a:spcPct val="150000"/>
              </a:lnSpc>
            </a:pP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دأنستی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وختی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اینفرَ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بخشی درهای آسمان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ترِه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 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وازَ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به؟ </a:t>
            </a:r>
          </a:p>
        </p:txBody>
      </p:sp>
    </p:spTree>
    <p:extLst>
      <p:ext uri="{BB962C8B-B14F-4D97-AF65-F5344CB8AC3E}">
        <p14:creationId xmlns:p14="http://schemas.microsoft.com/office/powerpoint/2010/main" val="826127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99</Words>
  <Application>Microsoft Office PowerPoint</Application>
  <PresentationFormat>Custom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Vazirmatn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Laura</dc:creator>
  <cp:lastModifiedBy>Joseph Beatham</cp:lastModifiedBy>
  <cp:revision>14</cp:revision>
  <dcterms:created xsi:type="dcterms:W3CDTF">2006-08-16T00:00:00Z</dcterms:created>
  <dcterms:modified xsi:type="dcterms:W3CDTF">2026-02-06T11:50:39Z</dcterms:modified>
  <dc:identifier>DAG7J6dvsZA</dc:identifier>
</cp:coreProperties>
</file>