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24" y="903494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موشتأقیم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هر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زمأت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هر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پورَ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بیم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پأک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ویریزیم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خأک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9868"/>
            <a:ext cx="12023676" cy="389519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لمس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روشنَ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افکأرَ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کلأمَ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خأنیم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هر 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دوعأ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24" y="915543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قودرت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کلیسا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تبدیل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حمد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حمد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 Niloofar</vt:lpstr>
      <vt:lpstr>Calibri</vt:lpstr>
      <vt:lpstr>Calibri Light</vt:lpstr>
      <vt:lpstr>Office Theme</vt:lpstr>
      <vt:lpstr>شوکر تی وأسی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20</cp:revision>
  <dcterms:created xsi:type="dcterms:W3CDTF">2025-11-03T09:53:19Z</dcterms:created>
  <dcterms:modified xsi:type="dcterms:W3CDTF">2025-11-13T09:45:46Z</dcterms:modified>
</cp:coreProperties>
</file>