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4" r:id="rId6"/>
    <p:sldId id="262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1761132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خو فیض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فأدَه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77143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چره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خو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اَمرَ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فأدَه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چره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خو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فأدَه</a:t>
            </a:r>
            <a:r>
              <a:rPr lang="fa-IR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endParaRPr lang="fa-IR" sz="7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8BE7-B53D-C68D-F93E-0E9EED8D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996-9AC7-15E5-B4E9-DF44D9D2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66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جم ایسم کی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حفظَ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امانتَ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روزی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وأگرده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9234B-76D9-BF60-DA86-5B21D784C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8B0E9-1F4D-E5EC-2E82-E81AB95A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CC09B-89CB-27BF-104C-EC583133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77143"/>
            <a:ext cx="12192000" cy="4094162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در می قلبم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حرفأن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روشنی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7E1EAF-B12D-CE1F-2D7A-10E9D6AD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0EEED-D136-C4D9-F0ED-07317EC34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F1E7F-0B85-BCBA-A367-CC22AF5B5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66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جم ایسم کی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حفظَ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امانتَ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روزی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وأگرده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318CB0-25C7-37C7-0E9A-4A8C8AFC0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30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E79C-8587-9BE0-F87C-C07BA1DB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CE10C-6A12-CBCF-7515-8174DF9E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81943"/>
            <a:ext cx="12192000" cy="3789362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روحٚ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ملزم کونه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خو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محبتَ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ظأهیرَ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1099C4-AC30-A45E-BA68-0869EA4CD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0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76333-54FB-DE7C-6D69-89C55D9DF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CA0DF-4C95-9841-4CE4-A1539C9CE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0235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خأطر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جم ایسم کی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حفظَ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امانتَ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روزی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وأگرده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25974-B316-EF0E-AECF-3FC7444BE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543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108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نأنم چره عیسی خو فیض اَمرَ فأدَه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46</cp:revision>
  <dcterms:created xsi:type="dcterms:W3CDTF">2025-11-03T09:53:19Z</dcterms:created>
  <dcterms:modified xsi:type="dcterms:W3CDTF">2025-11-12T11:49:06Z</dcterms:modified>
</cp:coreProperties>
</file>