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35" d="100"/>
          <a:sy n="35" d="100"/>
        </p:scale>
        <p:origin x="48" y="9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8457" y="1761132"/>
            <a:ext cx="10885714" cy="2092411"/>
          </a:xfrm>
        </p:spPr>
        <p:txBody>
          <a:bodyPr>
            <a:norm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بشکسته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1101435"/>
            <a:ext cx="11688417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بشکسته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تاسیان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و خسته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اَویرم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ظولمأت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صلیبٚ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بکفتم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پشیمان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سر نورٚ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ایمأن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14676-1B78-410D-7528-0C931778F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ADD1D-93BF-E84F-61C8-21930B397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 جان مسیح جان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جان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مسیح جان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او مهر و صفا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و بقا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BFA893-8837-0ABB-89A3-0CF896E02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1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88901-F39C-78DB-7C23-D61603863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C1261-456E-8726-45B7-BB584B65F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676" y="1567543"/>
            <a:ext cx="11740647" cy="4173044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اگه کور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حتی مغرور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بارٚ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بوبوست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بأزین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من تی صلیبٚ پا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بینیشتم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اویه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ظولمأت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جیویشتم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4A6B860-58A6-551D-86F4-6C795F87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6447" y="1"/>
            <a:ext cx="1037229" cy="9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804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4776A-762B-EF14-1A53-E3752B696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17419-45A1-ED25-CD7C-975703F804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 جان مسیح جان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جان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مسیح جان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او مهر و صفا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و بقا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91E9BE-7807-D5CF-A976-FDD30EC9C3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84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D03CF7-F787-833A-BE72-2CDDCB0F5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19CDC-44BE-15FB-119E-65593C367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029" y="2068285"/>
            <a:ext cx="11740647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ظولمأت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بوشو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بندأن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بورسسته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عیسی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مسیح جان می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چومأن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نورَ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فندره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فیض </a:t>
            </a:r>
            <a:r>
              <a:rPr lang="fa-IR" sz="6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6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رحم کودن دره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D48E494-CA04-C03C-2DA4-05A988B73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31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D32B6-FF72-8F7F-C3D1-BBE96D604B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FBCFF-B9BE-A6D5-8790-C44DE5C86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98171"/>
            <a:ext cx="12023676" cy="3895193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نور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دتأوسته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 جان مسیح جان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گوناه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جان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مسیح جان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نیگا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او مهر و صفا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فأده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شادی و بقا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B2DED01-D3DA-D571-1D9F-701B581B61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913" y="0"/>
            <a:ext cx="1132764" cy="99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769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154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 Niloofar</vt:lpstr>
      <vt:lpstr>Calibri</vt:lpstr>
      <vt:lpstr>Calibri Light</vt:lpstr>
      <vt:lpstr>Office Theme</vt:lpstr>
      <vt:lpstr>وختی دیل بشکسته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19</cp:revision>
  <dcterms:created xsi:type="dcterms:W3CDTF">2025-11-03T09:53:19Z</dcterms:created>
  <dcterms:modified xsi:type="dcterms:W3CDTF">2025-11-03T13:55:28Z</dcterms:modified>
</cp:coreProperties>
</file>