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8288000" cy="10287000"/>
  <p:notesSz cx="6858000" cy="9144000"/>
  <p:embeddedFontLst>
    <p:embeddedFont>
      <p:font typeface="Vazirmatn Medium" pitchFamily="2" charset="-78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3505199" y="3848100"/>
            <a:ext cx="11277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5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پناه در غربت </a:t>
            </a:r>
            <a:endParaRPr lang="en-US" sz="15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شأرٚ میأن، چراغ بوبو غریبه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غریبگی میأن چی بی پناهم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خطر جٚه هر سو ناله فریاد کونه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غروبٚ وخت غمین بی تکیه گاهم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B0953-6677-590F-5807-B8A232B7D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A017AD8-E122-1D72-28DA-E3467C0894BD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تنأیی میأن، تنها می دورَ گردم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رأهی نأرم، حتی اگه وأگردم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دوشمنأن، بکفتم، شادی کونید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دینید، حکمٚ غیابی کونید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0610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ویریز خوداوند، مرَ خأطر بأور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دوشمنأنَ جٚه تی خأطر نبر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منٚ بکفته، جز تو یاور نأرم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عادلی، دِه کسَ باور نأرم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0DF4D9-252E-14FD-1800-A79129C04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334CE48-C65C-1936-52A0-78FA184362D7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دوشمن کمانَ فأکشه منتظر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اینصاف و عدلَ ببرده جٚه خأطر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ایجگره صدا ده بیرون نأیه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 ناله بوگو تی ور اَیه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26127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می خانه ور هیدایت بوکون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جٚه آسمان مرَ حمایت بوکون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راستٚ دس می جانٚ قوّت ببه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آسمان هر روز نمایان ببه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0237D-A3D4-87D8-CE05-84E4C4243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97A95A-08F8-DDB1-03B0-FBD8DCB4E6D1}"/>
              </a:ext>
            </a:extLst>
          </p:cNvPr>
          <p:cNvSpPr txBox="1"/>
          <p:nvPr/>
        </p:nvSpPr>
        <p:spPr>
          <a:xfrm>
            <a:off x="1828800" y="265628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مأنستن کم نی‌یید زیادید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ستم بیده آدم، بی تکیه‌گاهید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 سایه جیر اوشأنٚ حامی بوبو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بکفته ره، پناه و یاور بوبو </a:t>
            </a:r>
            <a:endParaRPr lang="en-US" sz="6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35276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150</Words>
  <Application>Microsoft Office PowerPoint</Application>
  <PresentationFormat>Custom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Vazirmatn Medium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8</cp:revision>
  <dcterms:created xsi:type="dcterms:W3CDTF">2006-08-16T00:00:00Z</dcterms:created>
  <dcterms:modified xsi:type="dcterms:W3CDTF">2025-12-11T01:06:51Z</dcterms:modified>
  <dc:identifier>DAG7J6dvsZA</dc:identifier>
</cp:coreProperties>
</file>