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2" r:id="rId6"/>
    <p:sldId id="260" r:id="rId7"/>
  </p:sldIdLst>
  <p:sldSz cx="18288000" cy="10287000"/>
  <p:notesSz cx="6858000" cy="9144000"/>
  <p:embeddedFontLst>
    <p:embeddedFont>
      <p:font typeface="Vazirmatn Medium" pitchFamily="2" charset="-78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3505199" y="4020115"/>
            <a:ext cx="11277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4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 عظیمه</a:t>
            </a:r>
            <a:endParaRPr lang="en-US" sz="14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 عظیمه، تی نام عجیبه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 مهیبه، می جانٚ عیسی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﻿تی حوضور مِره ایسه آرامش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کونم ستأیش، تی نامَ عیسی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B0953-6677-590F-5807-B8A232B7D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017AD8-E122-1D72-28DA-E3467C0894BD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چون شاخه‌یی، در تویم عیسی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تونم می تاکی، می جانٚ عیسی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﻿تی دسأنٚ لمس، مِره نیازه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دور بگردم، می جانٚ عیسی </a:t>
            </a:r>
          </a:p>
        </p:txBody>
      </p:sp>
    </p:spTree>
    <p:extLst>
      <p:ext uri="{BB962C8B-B14F-4D97-AF65-F5344CB8AC3E}">
        <p14:creationId xmlns:p14="http://schemas.microsoft.com/office/powerpoint/2010/main" val="2550610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5D8AC-9FC8-1300-63C0-087F81B2B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D6EEA6-F8CC-6121-9A92-08C52BA71FB4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بأموم پورَ بم، جٚه تی محبت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فیض و رحمت، می جانٚ عیسی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﻿تو عشقی تازه، تو لمسی تازه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فأدن می دیلَ، می جانٚ عیسی </a:t>
            </a:r>
          </a:p>
        </p:txBody>
      </p:sp>
    </p:spTree>
    <p:extLst>
      <p:ext uri="{BB962C8B-B14F-4D97-AF65-F5344CB8AC3E}">
        <p14:creationId xmlns:p14="http://schemas.microsoft.com/office/powerpoint/2010/main" val="3741666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DF4D9-252E-14FD-1800-A79129C04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34CE48-C65C-1936-52A0-78FA184362D7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اگه دکفتم، یا کی بکفتم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می پناهی، می جانٚ عیسی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﻿تی دسأنٚ لمس، مِره نیازه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دور بگردم، می جانٚ عیسی </a:t>
            </a:r>
          </a:p>
        </p:txBody>
      </p:sp>
    </p:spTree>
    <p:extLst>
      <p:ext uri="{BB962C8B-B14F-4D97-AF65-F5344CB8AC3E}">
        <p14:creationId xmlns:p14="http://schemas.microsoft.com/office/powerpoint/2010/main" val="826127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 عظیمه، تی نام عجیبه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 مهیبه، می جانٚ عیسی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﻿تی حوضور مِره ایسه آرامش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کونم ستأیش، تی نامَ عیسی 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140</Words>
  <Application>Microsoft Office PowerPoint</Application>
  <PresentationFormat>Custom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Vazirmatn Medium</vt:lpstr>
      <vt:lpstr>Calibri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9</cp:revision>
  <dcterms:created xsi:type="dcterms:W3CDTF">2006-08-16T00:00:00Z</dcterms:created>
  <dcterms:modified xsi:type="dcterms:W3CDTF">2025-12-11T14:48:29Z</dcterms:modified>
  <dc:identifier>DAG7J6dvsZA</dc:identifier>
</cp:coreProperties>
</file>