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5" r:id="rId6"/>
    <p:sldId id="267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35" d="100"/>
          <a:sy n="35" d="100"/>
        </p:scale>
        <p:origin x="48" y="9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143" y="2382794"/>
            <a:ext cx="10885714" cy="2092411"/>
          </a:xfrm>
        </p:spPr>
        <p:txBody>
          <a:bodyPr>
            <a:noAutofit/>
          </a:bodyPr>
          <a:lstStyle/>
          <a:p>
            <a:pPr rtl="1"/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بگم</a:t>
            </a:r>
            <a:b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</a:b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9664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بگم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حرفأنَ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گوش بدن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بگم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بجز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هیچکسَ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بجز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هیچکسَ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9868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عشق تویی، می جان تویی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آرزو تویی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جان و می نفس تویی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آبرو فقد تویی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آبرو فقد تویی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168306"/>
            <a:ext cx="12023676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ای‌روزی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بوم من کور و کر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ور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وأبوست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اشک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یوهو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فووست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03CF7-F787-833A-BE72-2CDDCB0F5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19CDC-44BE-15FB-119E-65593C367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30" y="911165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وأکودم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اشکأنَ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بیرون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فوکودم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تیمیزَ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بو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 جان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دعوت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بوکودم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دعوت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بوکودم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D48E494-CA04-C03C-2DA4-05A988B736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531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777CF-285C-5114-5B32-F49913E1F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57A0D-A439-40A7-A801-3009EEEA1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30" y="1153885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جانٚ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ور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نجات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 می زندگی ور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۲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632A5B8-36EE-90D3-EAB9-4A5C848D52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911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D74F3-AC9E-9C06-4A2C-AE3DC5EF0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016D7-12DC-33B9-8C08-D5742B377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30" y="1153885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یاد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بدَه‌یی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محبتَ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یاد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بدَه‌یی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ریفأقتَ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یاد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بدَه‌یی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شوجأعتَ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یاد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بدَه‌یی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شهأمتَ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1F9E0DF-6307-0F67-CE4A-0BC8BDE0C9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061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AB3A3-C0EA-FBF6-1BED-6B49B0EE2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968C0-146B-8D52-229C-1F1650338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9664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بگم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حرفأنَ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گوش بدن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بگم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بجز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هیچکسَ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بجز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هیچکسَ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E6FD2F-7F0B-26E0-4F5C-DFA86A573E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654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AEA3D7-7457-31A1-D7A9-C4B1B03EA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320BA-202D-5322-6851-590E826DD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9868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عشق تویی، می جان تویی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آرزو تویی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جان و می نفس تویی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آبرو فقد تویی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آبرو فقد تویی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3454A1C-F38D-E6A6-5A3A-DF189903F7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320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173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 Niloofar</vt:lpstr>
      <vt:lpstr>Calibri</vt:lpstr>
      <vt:lpstr>Calibri Light</vt:lpstr>
      <vt:lpstr>Office Theme</vt:lpstr>
      <vt:lpstr>خودا خأیم ترَ بگم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28</cp:revision>
  <dcterms:created xsi:type="dcterms:W3CDTF">2025-11-03T09:53:19Z</dcterms:created>
  <dcterms:modified xsi:type="dcterms:W3CDTF">2025-11-03T14:52:06Z</dcterms:modified>
</cp:coreProperties>
</file>