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6" r:id="rId5"/>
    <p:sldId id="260" r:id="rId6"/>
    <p:sldId id="267" r:id="rId7"/>
    <p:sldId id="268" r:id="rId8"/>
    <p:sldId id="269" r:id="rId9"/>
    <p:sldId id="270" r:id="rId10"/>
  </p:sldIdLst>
  <p:sldSz cx="18288000" cy="10287000"/>
  <p:notesSz cx="6858000" cy="9144000"/>
  <p:embeddedFontLst>
    <p:embeddedFont>
      <p:font typeface="Vazirmatn Medium" pitchFamily="2" charset="-78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514600" y="4174004"/>
            <a:ext cx="129539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خأیم ترَ بگم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1899211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خأیم ترَ بگم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حرفأنَ تو گوش بدن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خأیم بگم ترَ دأرم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بجز تو هیچکسَ نأرم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بجز تو هیچکسَ نأرم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D8AC-9FC8-1300-63C0-087F81B2B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5D6EEA6-F8CC-6121-9A92-08C52BA71FB4}"/>
              </a:ext>
            </a:extLst>
          </p:cNvPr>
          <p:cNvSpPr txBox="1"/>
          <p:nvPr/>
        </p:nvSpPr>
        <p:spPr>
          <a:xfrm>
            <a:off x="1828800" y="194310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عشق تویی، می جان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آرزو تویی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 و می نفس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آبرو فقد 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آبرو فقد تویی </a:t>
            </a:r>
          </a:p>
        </p:txBody>
      </p:sp>
    </p:spTree>
    <p:extLst>
      <p:ext uri="{BB962C8B-B14F-4D97-AF65-F5344CB8AC3E}">
        <p14:creationId xmlns:p14="http://schemas.microsoft.com/office/powerpoint/2010/main" val="3741666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ای‌روزی بوم من کور و کر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بأمویی می دیلٚ 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بیدم می چوم وأبوست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دیلٚ اشک یوهو فووست 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676400" y="194310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دیلٚ درَ من وأکودم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اشکأنَ بیرون فوکودم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تیمیزَ بو می دیل و جان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من دعوت بوکودم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ترَ من دعوت بوکودم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3C374-2FFE-F991-A4B5-B7C0C4873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0BBD96-C099-9374-4505-5B4A66D159CC}"/>
              </a:ext>
            </a:extLst>
          </p:cNvPr>
          <p:cNvSpPr txBox="1"/>
          <p:nvPr/>
        </p:nvSpPr>
        <p:spPr>
          <a:xfrm>
            <a:off x="1828800" y="2400300"/>
            <a:ext cx="14630400" cy="828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« خودا خودا جانٚ خودا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بأمویی می دیلٚ ور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بأمویی نجات بأمو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دیل و می زندگی ور » ۲</a:t>
            </a:r>
          </a:p>
          <a:p>
            <a:pPr algn="ctr" rtl="1">
              <a:lnSpc>
                <a:spcPct val="150000"/>
              </a:lnSpc>
            </a:pP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﻿</a:t>
            </a:r>
          </a:p>
        </p:txBody>
      </p:sp>
    </p:spTree>
    <p:extLst>
      <p:ext uri="{BB962C8B-B14F-4D97-AF65-F5344CB8AC3E}">
        <p14:creationId xmlns:p14="http://schemas.microsoft.com/office/powerpoint/2010/main" val="878558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91B577-43C4-538F-95E6-EB7C7A7D4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7245F9D-9A34-DEF0-4C08-1AC69F0EE616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یاد بدَه‌یی محبتَ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یاد بدَه‌یی ریفأقتَ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یاد بدَه‌یی شوجأعتَ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یاد بدَه‌یی شهأمتَ</a:t>
            </a:r>
          </a:p>
        </p:txBody>
      </p:sp>
    </p:spTree>
    <p:extLst>
      <p:ext uri="{BB962C8B-B14F-4D97-AF65-F5344CB8AC3E}">
        <p14:creationId xmlns:p14="http://schemas.microsoft.com/office/powerpoint/2010/main" val="245773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1908E1-BCCF-01C9-DCAC-F2DC3B47A6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A487F1-C936-2AD3-C6B9-5C8CE2F9B8D8}"/>
              </a:ext>
            </a:extLst>
          </p:cNvPr>
          <p:cNvSpPr txBox="1"/>
          <p:nvPr/>
        </p:nvSpPr>
        <p:spPr>
          <a:xfrm>
            <a:off x="1828800" y="194310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خأیم ترَ بگم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حرفأنَ تو گوش بدن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خأیم بگم ترَ دأرم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بجز تو هیچکسَ نأرم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بجز تو هیچکسَ نأرم </a:t>
            </a:r>
          </a:p>
        </p:txBody>
      </p:sp>
    </p:spTree>
    <p:extLst>
      <p:ext uri="{BB962C8B-B14F-4D97-AF65-F5344CB8AC3E}">
        <p14:creationId xmlns:p14="http://schemas.microsoft.com/office/powerpoint/2010/main" val="2004187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66FD3E-0AD5-36C3-A488-1823806BC5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8BFB04B-D578-7B94-96BF-5304F3DC0C0E}"/>
              </a:ext>
            </a:extLst>
          </p:cNvPr>
          <p:cNvSpPr txBox="1"/>
          <p:nvPr/>
        </p:nvSpPr>
        <p:spPr>
          <a:xfrm>
            <a:off x="1828800" y="194310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عشق تویی، می جان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آرزو تویی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جان و می نفس 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آبرو فقد تویی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آبرو فقد تویی </a:t>
            </a:r>
          </a:p>
        </p:txBody>
      </p:sp>
    </p:spTree>
    <p:extLst>
      <p:ext uri="{BB962C8B-B14F-4D97-AF65-F5344CB8AC3E}">
        <p14:creationId xmlns:p14="http://schemas.microsoft.com/office/powerpoint/2010/main" val="2439412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173</Words>
  <Application>Microsoft Office PowerPoint</Application>
  <PresentationFormat>Custom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Vazirmatn Medium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12</cp:revision>
  <dcterms:created xsi:type="dcterms:W3CDTF">2006-08-16T00:00:00Z</dcterms:created>
  <dcterms:modified xsi:type="dcterms:W3CDTF">2025-12-11T15:11:50Z</dcterms:modified>
  <dc:identifier>DAG7J6dvsZA</dc:identifier>
</cp:coreProperties>
</file>