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6" r:id="rId4"/>
    <p:sldId id="260" r:id="rId5"/>
    <p:sldId id="267" r:id="rId6"/>
    <p:sldId id="268" r:id="rId7"/>
    <p:sldId id="269" r:id="rId8"/>
    <p:sldId id="270" r:id="rId9"/>
    <p:sldId id="271" r:id="rId10"/>
    <p:sldId id="272" r:id="rId11"/>
  </p:sldIdLst>
  <p:sldSz cx="18288000" cy="10287000"/>
  <p:notesSz cx="6858000" cy="9144000"/>
  <p:embeddedFontLst>
    <p:embeddedFont>
      <p:font typeface="Vazirmatn Medium" pitchFamily="2" charset="-78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2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زنده خودایی</a:t>
            </a:r>
            <a:endParaRPr lang="en-US" sz="12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96C856-DE8F-9C28-07B0-C634CA7D60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7D777B3-3BFF-4CF2-3AD6-39907E538E7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غم وختی تو یاری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هوأیَ 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زنده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تنها ننَه‌یی </a:t>
            </a:r>
          </a:p>
        </p:txBody>
      </p:sp>
    </p:spTree>
    <p:extLst>
      <p:ext uri="{BB962C8B-B14F-4D97-AF65-F5344CB8AC3E}">
        <p14:creationId xmlns:p14="http://schemas.microsoft.com/office/powerpoint/2010/main" val="3830833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غم وختی تو یاری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هوأیَ 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زنده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تنها ننَه‌یی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وارش بوأره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طوفان ببه دیل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حتأ نمأنه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باغٚ فیکرَ حاصیل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غم وختی تو یاری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هوأیَ 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زنده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تنها ننَه‌یی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قحطی مأنستن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مِره هیچی نمأنه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هیتّأ یاور دِه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نمأنسته می خانه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غم وختی تو یاری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هوأیَ 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زنده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تنها ننَه‌یی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C1E72-DBBB-BC66-2288-1AEB27C73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F44FC98-4646-4120-4194-111B5BC850D7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ماتم بأیه پیش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یا کی سختی بأیه پس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می دورٚ ور نمأنه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مِره هیچ یاور و کس </a:t>
            </a:r>
          </a:p>
        </p:txBody>
      </p:sp>
    </p:spTree>
    <p:extLst>
      <p:ext uri="{BB962C8B-B14F-4D97-AF65-F5344CB8AC3E}">
        <p14:creationId xmlns:p14="http://schemas.microsoft.com/office/powerpoint/2010/main" val="2448034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D0548-AEFF-02C5-F08D-52FC73D0B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5549F04-15BB-E4AE-A6AC-5BBB5F9C9916}"/>
              </a:ext>
            </a:extLst>
          </p:cNvPr>
          <p:cNvSpPr txBox="1"/>
          <p:nvPr/>
        </p:nvSpPr>
        <p:spPr>
          <a:xfrm>
            <a:off x="1828800" y="2400300"/>
            <a:ext cx="14630400" cy="69018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چی غم وختی تو یاری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تو می هوأیَ دأری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تو می زنده خودایی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مرَ تنها ننَه‌یی </a:t>
            </a:r>
          </a:p>
          <a:p>
            <a:pPr algn="ctr" rtl="1">
              <a:lnSpc>
                <a:spcPct val="150000"/>
              </a:lnSpc>
            </a:pPr>
            <a:endParaRPr lang="fa-IR" sz="6000" b="1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zirmatn Medium" pitchFamily="2" charset="-78"/>
              <a:cs typeface="Vazirmatn Medium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32354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A7AD41-67EF-036D-85D3-86B6E9052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0CBEA4A-BF01-A04E-9B14-3729A7A60C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اگه فقر و ندأری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فوگُرده می سرٚ تأن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اَیه درد و مرض تا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خأیه فیگیره می جان </a:t>
            </a:r>
          </a:p>
        </p:txBody>
      </p:sp>
    </p:spTree>
    <p:extLst>
      <p:ext uri="{BB962C8B-B14F-4D97-AF65-F5344CB8AC3E}">
        <p14:creationId xmlns:p14="http://schemas.microsoft.com/office/powerpoint/2010/main" val="322097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152</Words>
  <Application>Microsoft Office PowerPoint</Application>
  <PresentationFormat>Custom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Vazirmatn Medium</vt:lpstr>
      <vt:lpstr>Calibri</vt:lpstr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2025-12-11T23:40:52Z</dcterms:modified>
  <dc:identifier>DAG7J6dvsZA</dc:identifier>
</cp:coreProperties>
</file>