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دیل بشکسته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دیل بشکسته تاسیان و خسته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اَویرم ظولمأتٚ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صلیبٚ پا جیر بکفتم پشیمان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دتأوست می سر نورٚ ایمأن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دتأوسته مسیح جان مسیح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پاکَ کوده مرَ جٚه می گوناهٚ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تی نیگا تی او مهر و صفا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فأده شادی و بقا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5222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اگه کور ببم حتی مغرور ببم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بارٚ گونایأن رو بوبوست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بأزین من تی صلیبٚ پا جیر بینیشتم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اویه ظولمأتٚ جأ جیویشتم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5527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دتأوسته مسیح جان مسیح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پاکَ کوده مرَ جٚه می گوناهٚ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تی نیگا تی او مهر و صفا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فأده شادی و بقا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ظولمأت بوشو می بندأن بورسسته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دتأوست می دیلٚ تأن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می چومأن تی نورَ فندره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فیض مرَ رحم کودن دره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نور دتأوسته مسیح جان مسیح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پاکَ کوده مرَ جٚه می گوناهٚ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 جان تی نیگا تی او مهر و صفا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فأده شادی و بقا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154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Aptos</vt:lpstr>
      <vt:lpstr>Vazirmatn Medium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20</cp:revision>
  <dcterms:created xsi:type="dcterms:W3CDTF">2006-08-16T00:00:00Z</dcterms:created>
  <dcterms:modified xsi:type="dcterms:W3CDTF">2025-12-12T00:10:18Z</dcterms:modified>
  <dc:identifier>DAG7J6dvsZA</dc:identifier>
</cp:coreProperties>
</file>