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6" r:id="rId5"/>
    <p:sldId id="260" r:id="rId6"/>
    <p:sldId id="263" r:id="rId7"/>
    <p:sldId id="264" r:id="rId8"/>
    <p:sldId id="262" r:id="rId9"/>
    <p:sldId id="265" r:id="rId10"/>
  </p:sldIdLst>
  <p:sldSz cx="18288000" cy="10287000"/>
  <p:notesSz cx="6858000" cy="9144000"/>
  <p:embeddedFontLst>
    <p:embeddedFont>
      <p:font typeface="Vazirmatn Medium" pitchFamily="2" charset="-78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514600" y="4174004"/>
            <a:ext cx="12953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 فندرم تی صلیبَ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 فندرم تی صلیبَ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دینم تی عجیبٚ فیضَ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 زخمأنَ تی رنجأنَ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تی مهیبٚ پیروزی‌یَ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فیضَ کی جاری بوبو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خونٚ جأ تی جانٚ جأ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رنج و تی زخمأنٚ جأ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شفا بدَیی می روحَ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﻿تی صلیب تی تخت بوبوسته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تا بینیشینی پادشا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 عشقَ آشکارَ کونی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جُلجُتا صلیبٚ جور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پادشایأن جان فیگیرید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تا اَ دونیا سلطان بیبید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 شا خو جانَ فأدَه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تا می قلبٚ سلطان ببه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CA917-5F26-4FC7-C741-AC3E5DCDC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1D1FB9-0267-EE56-0C7E-2749C379E5D0}"/>
              </a:ext>
            </a:extLst>
          </p:cNvPr>
          <p:cNvSpPr txBox="1"/>
          <p:nvPr/>
        </p:nvSpPr>
        <p:spPr>
          <a:xfrm>
            <a:off x="1828800" y="265628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عاشقأنه خأندن درم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چون دأنم می سلطان تویی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عشق تویی می فخر تویی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محبوب و سلطان تویی</a:t>
            </a:r>
          </a:p>
          <a:p>
            <a:pPr algn="ctr" rtl="1">
              <a:lnSpc>
                <a:spcPct val="150000"/>
              </a:lnSpc>
            </a:pP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69767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AF86C-3824-1692-E1C4-389A2DAA4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EC805B-2118-3288-A7C3-AA7260DE057C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برتر جٚه هر قودرت تویی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اوّل تویی آخر تویی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تاریکی میأن تو نور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 مصلوبٚ عیسی تویی</a:t>
            </a:r>
          </a:p>
        </p:txBody>
      </p:sp>
    </p:spTree>
    <p:extLst>
      <p:ext uri="{BB962C8B-B14F-4D97-AF65-F5344CB8AC3E}">
        <p14:creationId xmlns:p14="http://schemas.microsoft.com/office/powerpoint/2010/main" val="4099413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DF4D9-252E-14FD-1800-A79129C04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34CE48-C65C-1936-52A0-78FA184362D7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﻿تی صلیب تی تخت بوبوسته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تا بینیشینی پادشا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 عشقَ آشکارَ کونی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جُلجُتا صلیبٚ جور</a:t>
            </a:r>
          </a:p>
        </p:txBody>
      </p:sp>
    </p:spTree>
    <p:extLst>
      <p:ext uri="{BB962C8B-B14F-4D97-AF65-F5344CB8AC3E}">
        <p14:creationId xmlns:p14="http://schemas.microsoft.com/office/powerpoint/2010/main" val="826127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BAA7E-4164-997E-8E77-BED654A9E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6AF15E-042D-688C-1A50-5E8E651B465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پادشایأن جان فیگیرید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تا اَ دونیا سلطان بیبید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 شا خو جانَ فأدَه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تا می قلبٚ سلطان ببه</a:t>
            </a:r>
          </a:p>
        </p:txBody>
      </p:sp>
    </p:spTree>
    <p:extLst>
      <p:ext uri="{BB962C8B-B14F-4D97-AF65-F5344CB8AC3E}">
        <p14:creationId xmlns:p14="http://schemas.microsoft.com/office/powerpoint/2010/main" val="3968069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162</Words>
  <Application>Microsoft Office PowerPoint</Application>
  <PresentationFormat>Custom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10</cp:revision>
  <dcterms:created xsi:type="dcterms:W3CDTF">2006-08-16T00:00:00Z</dcterms:created>
  <dcterms:modified xsi:type="dcterms:W3CDTF">2025-12-11T15:00:54Z</dcterms:modified>
  <dc:identifier>DAG7J6dvsZA</dc:identifier>
</cp:coreProperties>
</file>